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7"/>
  </p:notesMasterIdLst>
  <p:sldIdLst>
    <p:sldId id="256" r:id="rId2"/>
    <p:sldId id="263" r:id="rId3"/>
    <p:sldId id="267" r:id="rId4"/>
    <p:sldId id="262" r:id="rId5"/>
    <p:sldId id="268" r:id="rId6"/>
  </p:sldIdLst>
  <p:sldSz cx="7169150" cy="5376863" type="B5ISO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102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197048-72E6-4D93-9BA5-41E43AD536D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36D28A-FC45-420A-99D5-B8152B55912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3861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36366" rtl="0" eaLnBrk="1" latinLnBrk="0" hangingPunct="1">
      <a:defRPr sz="966" kern="1200">
        <a:solidFill>
          <a:schemeClr val="tx1"/>
        </a:solidFill>
        <a:latin typeface="+mn-lt"/>
        <a:ea typeface="+mn-ea"/>
        <a:cs typeface="+mn-cs"/>
      </a:defRPr>
    </a:lvl1pPr>
    <a:lvl2pPr marL="368183" algn="l" defTabSz="736366" rtl="0" eaLnBrk="1" latinLnBrk="0" hangingPunct="1">
      <a:defRPr sz="966" kern="1200">
        <a:solidFill>
          <a:schemeClr val="tx1"/>
        </a:solidFill>
        <a:latin typeface="+mn-lt"/>
        <a:ea typeface="+mn-ea"/>
        <a:cs typeface="+mn-cs"/>
      </a:defRPr>
    </a:lvl2pPr>
    <a:lvl3pPr marL="736366" algn="l" defTabSz="736366" rtl="0" eaLnBrk="1" latinLnBrk="0" hangingPunct="1">
      <a:defRPr sz="966" kern="1200">
        <a:solidFill>
          <a:schemeClr val="tx1"/>
        </a:solidFill>
        <a:latin typeface="+mn-lt"/>
        <a:ea typeface="+mn-ea"/>
        <a:cs typeface="+mn-cs"/>
      </a:defRPr>
    </a:lvl3pPr>
    <a:lvl4pPr marL="1104549" algn="l" defTabSz="736366" rtl="0" eaLnBrk="1" latinLnBrk="0" hangingPunct="1">
      <a:defRPr sz="966" kern="1200">
        <a:solidFill>
          <a:schemeClr val="tx1"/>
        </a:solidFill>
        <a:latin typeface="+mn-lt"/>
        <a:ea typeface="+mn-ea"/>
        <a:cs typeface="+mn-cs"/>
      </a:defRPr>
    </a:lvl4pPr>
    <a:lvl5pPr marL="1472733" algn="l" defTabSz="736366" rtl="0" eaLnBrk="1" latinLnBrk="0" hangingPunct="1">
      <a:defRPr sz="966" kern="1200">
        <a:solidFill>
          <a:schemeClr val="tx1"/>
        </a:solidFill>
        <a:latin typeface="+mn-lt"/>
        <a:ea typeface="+mn-ea"/>
        <a:cs typeface="+mn-cs"/>
      </a:defRPr>
    </a:lvl5pPr>
    <a:lvl6pPr marL="1840916" algn="l" defTabSz="736366" rtl="0" eaLnBrk="1" latinLnBrk="0" hangingPunct="1">
      <a:defRPr sz="966" kern="1200">
        <a:solidFill>
          <a:schemeClr val="tx1"/>
        </a:solidFill>
        <a:latin typeface="+mn-lt"/>
        <a:ea typeface="+mn-ea"/>
        <a:cs typeface="+mn-cs"/>
      </a:defRPr>
    </a:lvl6pPr>
    <a:lvl7pPr marL="2209099" algn="l" defTabSz="736366" rtl="0" eaLnBrk="1" latinLnBrk="0" hangingPunct="1">
      <a:defRPr sz="966" kern="1200">
        <a:solidFill>
          <a:schemeClr val="tx1"/>
        </a:solidFill>
        <a:latin typeface="+mn-lt"/>
        <a:ea typeface="+mn-ea"/>
        <a:cs typeface="+mn-cs"/>
      </a:defRPr>
    </a:lvl7pPr>
    <a:lvl8pPr marL="2577282" algn="l" defTabSz="736366" rtl="0" eaLnBrk="1" latinLnBrk="0" hangingPunct="1">
      <a:defRPr sz="966" kern="1200">
        <a:solidFill>
          <a:schemeClr val="tx1"/>
        </a:solidFill>
        <a:latin typeface="+mn-lt"/>
        <a:ea typeface="+mn-ea"/>
        <a:cs typeface="+mn-cs"/>
      </a:defRPr>
    </a:lvl8pPr>
    <a:lvl9pPr marL="2945465" algn="l" defTabSz="736366" rtl="0" eaLnBrk="1" latinLnBrk="0" hangingPunct="1">
      <a:defRPr sz="96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Small-scale - construction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6D28A-FC45-420A-99D5-B8152B55912E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6397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Small-scale – set-up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6D28A-FC45-420A-99D5-B8152B55912E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3419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Small scale – post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6D28A-FC45-420A-99D5-B8152B55912E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3688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7686" y="879964"/>
            <a:ext cx="6093778" cy="1871945"/>
          </a:xfrm>
        </p:spPr>
        <p:txBody>
          <a:bodyPr anchor="b"/>
          <a:lstStyle>
            <a:lvl1pPr algn="ctr">
              <a:defRPr sz="47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6144" y="2824098"/>
            <a:ext cx="5376863" cy="1298164"/>
          </a:xfrm>
        </p:spPr>
        <p:txBody>
          <a:bodyPr/>
          <a:lstStyle>
            <a:lvl1pPr marL="0" indent="0" algn="ctr">
              <a:buNone/>
              <a:defRPr sz="1882"/>
            </a:lvl1pPr>
            <a:lvl2pPr marL="358445" indent="0" algn="ctr">
              <a:buNone/>
              <a:defRPr sz="1568"/>
            </a:lvl2pPr>
            <a:lvl3pPr marL="716890" indent="0" algn="ctr">
              <a:buNone/>
              <a:defRPr sz="1411"/>
            </a:lvl3pPr>
            <a:lvl4pPr marL="1075334" indent="0" algn="ctr">
              <a:buNone/>
              <a:defRPr sz="1254"/>
            </a:lvl4pPr>
            <a:lvl5pPr marL="1433779" indent="0" algn="ctr">
              <a:buNone/>
              <a:defRPr sz="1254"/>
            </a:lvl5pPr>
            <a:lvl6pPr marL="1792224" indent="0" algn="ctr">
              <a:buNone/>
              <a:defRPr sz="1254"/>
            </a:lvl6pPr>
            <a:lvl7pPr marL="2150669" indent="0" algn="ctr">
              <a:buNone/>
              <a:defRPr sz="1254"/>
            </a:lvl7pPr>
            <a:lvl8pPr marL="2509114" indent="0" algn="ctr">
              <a:buNone/>
              <a:defRPr sz="1254"/>
            </a:lvl8pPr>
            <a:lvl9pPr marL="2867558" indent="0" algn="ctr">
              <a:buNone/>
              <a:defRPr sz="125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0707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0730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30423" y="286268"/>
            <a:ext cx="1545848" cy="45566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2879" y="286268"/>
            <a:ext cx="4547930" cy="45566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335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1911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145" y="1340484"/>
            <a:ext cx="6183392" cy="2236625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145" y="3598268"/>
            <a:ext cx="6183392" cy="1176188"/>
          </a:xfrm>
        </p:spPr>
        <p:txBody>
          <a:bodyPr/>
          <a:lstStyle>
            <a:lvl1pPr marL="0" indent="0">
              <a:buNone/>
              <a:defRPr sz="1882">
                <a:solidFill>
                  <a:schemeClr val="tx1"/>
                </a:solidFill>
              </a:defRPr>
            </a:lvl1pPr>
            <a:lvl2pPr marL="358445" indent="0">
              <a:buNone/>
              <a:defRPr sz="1568">
                <a:solidFill>
                  <a:schemeClr val="tx1">
                    <a:tint val="75000"/>
                  </a:schemeClr>
                </a:solidFill>
              </a:defRPr>
            </a:lvl2pPr>
            <a:lvl3pPr marL="716890" indent="0">
              <a:buNone/>
              <a:defRPr sz="1411">
                <a:solidFill>
                  <a:schemeClr val="tx1">
                    <a:tint val="75000"/>
                  </a:schemeClr>
                </a:solidFill>
              </a:defRPr>
            </a:lvl3pPr>
            <a:lvl4pPr marL="1075334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4pPr>
            <a:lvl5pPr marL="1433779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5pPr>
            <a:lvl6pPr marL="1792224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6pPr>
            <a:lvl7pPr marL="2150669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7pPr>
            <a:lvl8pPr marL="2509114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8pPr>
            <a:lvl9pPr marL="2867558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2851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2879" y="1431341"/>
            <a:ext cx="3046889" cy="34115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9382" y="1431341"/>
            <a:ext cx="3046889" cy="34115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4563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813" y="286269"/>
            <a:ext cx="6183392" cy="103927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814" y="1318079"/>
            <a:ext cx="3032886" cy="645970"/>
          </a:xfrm>
        </p:spPr>
        <p:txBody>
          <a:bodyPr anchor="b"/>
          <a:lstStyle>
            <a:lvl1pPr marL="0" indent="0">
              <a:buNone/>
              <a:defRPr sz="1882" b="1"/>
            </a:lvl1pPr>
            <a:lvl2pPr marL="358445" indent="0">
              <a:buNone/>
              <a:defRPr sz="1568" b="1"/>
            </a:lvl2pPr>
            <a:lvl3pPr marL="716890" indent="0">
              <a:buNone/>
              <a:defRPr sz="1411" b="1"/>
            </a:lvl3pPr>
            <a:lvl4pPr marL="1075334" indent="0">
              <a:buNone/>
              <a:defRPr sz="1254" b="1"/>
            </a:lvl4pPr>
            <a:lvl5pPr marL="1433779" indent="0">
              <a:buNone/>
              <a:defRPr sz="1254" b="1"/>
            </a:lvl5pPr>
            <a:lvl6pPr marL="1792224" indent="0">
              <a:buNone/>
              <a:defRPr sz="1254" b="1"/>
            </a:lvl6pPr>
            <a:lvl7pPr marL="2150669" indent="0">
              <a:buNone/>
              <a:defRPr sz="1254" b="1"/>
            </a:lvl7pPr>
            <a:lvl8pPr marL="2509114" indent="0">
              <a:buNone/>
              <a:defRPr sz="1254" b="1"/>
            </a:lvl8pPr>
            <a:lvl9pPr marL="2867558" indent="0">
              <a:buNone/>
              <a:defRPr sz="125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3814" y="1964048"/>
            <a:ext cx="3032886" cy="28888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29382" y="1318079"/>
            <a:ext cx="3047823" cy="645970"/>
          </a:xfrm>
        </p:spPr>
        <p:txBody>
          <a:bodyPr anchor="b"/>
          <a:lstStyle>
            <a:lvl1pPr marL="0" indent="0">
              <a:buNone/>
              <a:defRPr sz="1882" b="1"/>
            </a:lvl1pPr>
            <a:lvl2pPr marL="358445" indent="0">
              <a:buNone/>
              <a:defRPr sz="1568" b="1"/>
            </a:lvl2pPr>
            <a:lvl3pPr marL="716890" indent="0">
              <a:buNone/>
              <a:defRPr sz="1411" b="1"/>
            </a:lvl3pPr>
            <a:lvl4pPr marL="1075334" indent="0">
              <a:buNone/>
              <a:defRPr sz="1254" b="1"/>
            </a:lvl4pPr>
            <a:lvl5pPr marL="1433779" indent="0">
              <a:buNone/>
              <a:defRPr sz="1254" b="1"/>
            </a:lvl5pPr>
            <a:lvl6pPr marL="1792224" indent="0">
              <a:buNone/>
              <a:defRPr sz="1254" b="1"/>
            </a:lvl6pPr>
            <a:lvl7pPr marL="2150669" indent="0">
              <a:buNone/>
              <a:defRPr sz="1254" b="1"/>
            </a:lvl7pPr>
            <a:lvl8pPr marL="2509114" indent="0">
              <a:buNone/>
              <a:defRPr sz="1254" b="1"/>
            </a:lvl8pPr>
            <a:lvl9pPr marL="2867558" indent="0">
              <a:buNone/>
              <a:defRPr sz="125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29382" y="1964048"/>
            <a:ext cx="3047823" cy="28888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4079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6815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5629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813" y="358458"/>
            <a:ext cx="2312237" cy="1254601"/>
          </a:xfrm>
        </p:spPr>
        <p:txBody>
          <a:bodyPr anchor="b"/>
          <a:lstStyle>
            <a:lvl1pPr>
              <a:defRPr sz="25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823" y="774170"/>
            <a:ext cx="3629382" cy="3821058"/>
          </a:xfrm>
        </p:spPr>
        <p:txBody>
          <a:bodyPr/>
          <a:lstStyle>
            <a:lvl1pPr>
              <a:defRPr sz="2509"/>
            </a:lvl1pPr>
            <a:lvl2pPr>
              <a:defRPr sz="2195"/>
            </a:lvl2pPr>
            <a:lvl3pPr>
              <a:defRPr sz="1882"/>
            </a:lvl3pPr>
            <a:lvl4pPr>
              <a:defRPr sz="1568"/>
            </a:lvl4pPr>
            <a:lvl5pPr>
              <a:defRPr sz="1568"/>
            </a:lvl5pPr>
            <a:lvl6pPr>
              <a:defRPr sz="1568"/>
            </a:lvl6pPr>
            <a:lvl7pPr>
              <a:defRPr sz="1568"/>
            </a:lvl7pPr>
            <a:lvl8pPr>
              <a:defRPr sz="1568"/>
            </a:lvl8pPr>
            <a:lvl9pPr>
              <a:defRPr sz="15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3813" y="1613059"/>
            <a:ext cx="2312237" cy="2988391"/>
          </a:xfrm>
        </p:spPr>
        <p:txBody>
          <a:bodyPr/>
          <a:lstStyle>
            <a:lvl1pPr marL="0" indent="0">
              <a:buNone/>
              <a:defRPr sz="1254"/>
            </a:lvl1pPr>
            <a:lvl2pPr marL="358445" indent="0">
              <a:buNone/>
              <a:defRPr sz="1098"/>
            </a:lvl2pPr>
            <a:lvl3pPr marL="716890" indent="0">
              <a:buNone/>
              <a:defRPr sz="941"/>
            </a:lvl3pPr>
            <a:lvl4pPr marL="1075334" indent="0">
              <a:buNone/>
              <a:defRPr sz="784"/>
            </a:lvl4pPr>
            <a:lvl5pPr marL="1433779" indent="0">
              <a:buNone/>
              <a:defRPr sz="784"/>
            </a:lvl5pPr>
            <a:lvl6pPr marL="1792224" indent="0">
              <a:buNone/>
              <a:defRPr sz="784"/>
            </a:lvl6pPr>
            <a:lvl7pPr marL="2150669" indent="0">
              <a:buNone/>
              <a:defRPr sz="784"/>
            </a:lvl7pPr>
            <a:lvl8pPr marL="2509114" indent="0">
              <a:buNone/>
              <a:defRPr sz="784"/>
            </a:lvl8pPr>
            <a:lvl9pPr marL="2867558" indent="0">
              <a:buNone/>
              <a:defRPr sz="7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8072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813" y="358458"/>
            <a:ext cx="2312237" cy="1254601"/>
          </a:xfrm>
        </p:spPr>
        <p:txBody>
          <a:bodyPr anchor="b"/>
          <a:lstStyle>
            <a:lvl1pPr>
              <a:defRPr sz="25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47823" y="774170"/>
            <a:ext cx="3629382" cy="3821058"/>
          </a:xfrm>
        </p:spPr>
        <p:txBody>
          <a:bodyPr anchor="t"/>
          <a:lstStyle>
            <a:lvl1pPr marL="0" indent="0">
              <a:buNone/>
              <a:defRPr sz="2509"/>
            </a:lvl1pPr>
            <a:lvl2pPr marL="358445" indent="0">
              <a:buNone/>
              <a:defRPr sz="2195"/>
            </a:lvl2pPr>
            <a:lvl3pPr marL="716890" indent="0">
              <a:buNone/>
              <a:defRPr sz="1882"/>
            </a:lvl3pPr>
            <a:lvl4pPr marL="1075334" indent="0">
              <a:buNone/>
              <a:defRPr sz="1568"/>
            </a:lvl4pPr>
            <a:lvl5pPr marL="1433779" indent="0">
              <a:buNone/>
              <a:defRPr sz="1568"/>
            </a:lvl5pPr>
            <a:lvl6pPr marL="1792224" indent="0">
              <a:buNone/>
              <a:defRPr sz="1568"/>
            </a:lvl6pPr>
            <a:lvl7pPr marL="2150669" indent="0">
              <a:buNone/>
              <a:defRPr sz="1568"/>
            </a:lvl7pPr>
            <a:lvl8pPr marL="2509114" indent="0">
              <a:buNone/>
              <a:defRPr sz="1568"/>
            </a:lvl8pPr>
            <a:lvl9pPr marL="2867558" indent="0">
              <a:buNone/>
              <a:defRPr sz="15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3813" y="1613059"/>
            <a:ext cx="2312237" cy="2988391"/>
          </a:xfrm>
        </p:spPr>
        <p:txBody>
          <a:bodyPr/>
          <a:lstStyle>
            <a:lvl1pPr marL="0" indent="0">
              <a:buNone/>
              <a:defRPr sz="1254"/>
            </a:lvl1pPr>
            <a:lvl2pPr marL="358445" indent="0">
              <a:buNone/>
              <a:defRPr sz="1098"/>
            </a:lvl2pPr>
            <a:lvl3pPr marL="716890" indent="0">
              <a:buNone/>
              <a:defRPr sz="941"/>
            </a:lvl3pPr>
            <a:lvl4pPr marL="1075334" indent="0">
              <a:buNone/>
              <a:defRPr sz="784"/>
            </a:lvl4pPr>
            <a:lvl5pPr marL="1433779" indent="0">
              <a:buNone/>
              <a:defRPr sz="784"/>
            </a:lvl5pPr>
            <a:lvl6pPr marL="1792224" indent="0">
              <a:buNone/>
              <a:defRPr sz="784"/>
            </a:lvl6pPr>
            <a:lvl7pPr marL="2150669" indent="0">
              <a:buNone/>
              <a:defRPr sz="784"/>
            </a:lvl7pPr>
            <a:lvl8pPr marL="2509114" indent="0">
              <a:buNone/>
              <a:defRPr sz="784"/>
            </a:lvl8pPr>
            <a:lvl9pPr marL="2867558" indent="0">
              <a:buNone/>
              <a:defRPr sz="7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3684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879" y="286269"/>
            <a:ext cx="6183392" cy="10392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2879" y="1431341"/>
            <a:ext cx="6183392" cy="3411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2879" y="4983557"/>
            <a:ext cx="1613059" cy="286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B0504B-E78A-4223-9E8D-FF6666E9B445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74781" y="4983557"/>
            <a:ext cx="2419588" cy="286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63212" y="4983557"/>
            <a:ext cx="1613059" cy="286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13AE93-9D98-4FEB-93FC-BD9CBAEB18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6321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716890" rtl="0" eaLnBrk="1" latinLnBrk="0" hangingPunct="1">
        <a:lnSpc>
          <a:spcPct val="90000"/>
        </a:lnSpc>
        <a:spcBef>
          <a:spcPct val="0"/>
        </a:spcBef>
        <a:buNone/>
        <a:defRPr sz="34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222" indent="-179222" algn="l" defTabSz="716890" rtl="0" eaLnBrk="1" latinLnBrk="0" hangingPunct="1">
        <a:lnSpc>
          <a:spcPct val="90000"/>
        </a:lnSpc>
        <a:spcBef>
          <a:spcPts val="784"/>
        </a:spcBef>
        <a:buFont typeface="Arial" panose="020B0604020202020204" pitchFamily="34" charset="0"/>
        <a:buChar char="•"/>
        <a:defRPr sz="2195" kern="1200">
          <a:solidFill>
            <a:schemeClr val="tx1"/>
          </a:solidFill>
          <a:latin typeface="+mn-lt"/>
          <a:ea typeface="+mn-ea"/>
          <a:cs typeface="+mn-cs"/>
        </a:defRPr>
      </a:lvl1pPr>
      <a:lvl2pPr marL="537667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882" kern="1200">
          <a:solidFill>
            <a:schemeClr val="tx1"/>
          </a:solidFill>
          <a:latin typeface="+mn-lt"/>
          <a:ea typeface="+mn-ea"/>
          <a:cs typeface="+mn-cs"/>
        </a:defRPr>
      </a:lvl2pPr>
      <a:lvl3pPr marL="896112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568" kern="1200">
          <a:solidFill>
            <a:schemeClr val="tx1"/>
          </a:solidFill>
          <a:latin typeface="+mn-lt"/>
          <a:ea typeface="+mn-ea"/>
          <a:cs typeface="+mn-cs"/>
        </a:defRPr>
      </a:lvl3pPr>
      <a:lvl4pPr marL="1254557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4pPr>
      <a:lvl5pPr marL="1613002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5pPr>
      <a:lvl6pPr marL="1971446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6pPr>
      <a:lvl7pPr marL="2329891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7pPr>
      <a:lvl8pPr marL="2688336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8pPr>
      <a:lvl9pPr marL="3046781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1pPr>
      <a:lvl2pPr marL="358445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2pPr>
      <a:lvl3pPr marL="716890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3pPr>
      <a:lvl4pPr marL="1075334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4pPr>
      <a:lvl5pPr marL="1433779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5pPr>
      <a:lvl6pPr marL="1792224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6pPr>
      <a:lvl7pPr marL="2150669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7pPr>
      <a:lvl8pPr marL="2509114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8pPr>
      <a:lvl9pPr marL="2867558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F856C-E9E0-4854-9E5C-5E211E52E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BF801D-9F50-4435-B07E-1D0CB06BCE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691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indoor, floor, table, building&#10;&#10;Description automatically generated">
            <a:extLst>
              <a:ext uri="{FF2B5EF4-FFF2-40B4-BE49-F238E27FC236}">
                <a16:creationId xmlns:a16="http://schemas.microsoft.com/office/drawing/2014/main" id="{F751E59A-E1EA-47F9-930E-F73C113E6D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14" r="5428"/>
          <a:stretch/>
        </p:blipFill>
        <p:spPr>
          <a:xfrm>
            <a:off x="1" y="-1"/>
            <a:ext cx="7169150" cy="5376863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FF98E2-46AE-445C-B7F6-6CB678C5A4CF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3854961" y="3423662"/>
            <a:ext cx="1365850" cy="489588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7824758-5350-466F-97C4-F6A46ACDAF40}"/>
              </a:ext>
            </a:extLst>
          </p:cNvPr>
          <p:cNvCxnSpPr>
            <a:cxnSpLocks/>
            <a:stCxn id="47" idx="2"/>
          </p:cNvCxnSpPr>
          <p:nvPr/>
        </p:nvCxnSpPr>
        <p:spPr>
          <a:xfrm>
            <a:off x="2772369" y="1789295"/>
            <a:ext cx="139615" cy="737798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0BAA230-358C-4F28-BC06-D4E0C6592F7C}"/>
              </a:ext>
            </a:extLst>
          </p:cNvPr>
          <p:cNvCxnSpPr>
            <a:cxnSpLocks/>
            <a:stCxn id="47" idx="2"/>
          </p:cNvCxnSpPr>
          <p:nvPr/>
        </p:nvCxnSpPr>
        <p:spPr>
          <a:xfrm flipH="1">
            <a:off x="984505" y="1789295"/>
            <a:ext cx="1787864" cy="1219668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84A796C-1C60-443F-8251-46CC39477BB4}"/>
              </a:ext>
            </a:extLst>
          </p:cNvPr>
          <p:cNvCxnSpPr>
            <a:cxnSpLocks/>
            <a:stCxn id="44" idx="1"/>
          </p:cNvCxnSpPr>
          <p:nvPr/>
        </p:nvCxnSpPr>
        <p:spPr>
          <a:xfrm flipH="1" flipV="1">
            <a:off x="3854958" y="823597"/>
            <a:ext cx="729766" cy="381532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00F51B0A-B8D6-4711-AAC5-44B375A133E0}"/>
              </a:ext>
            </a:extLst>
          </p:cNvPr>
          <p:cNvSpPr txBox="1"/>
          <p:nvPr/>
        </p:nvSpPr>
        <p:spPr>
          <a:xfrm>
            <a:off x="4584724" y="1082627"/>
            <a:ext cx="1601779" cy="24500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Thermocouples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3B8BDF-5C1D-41F4-B577-4771C483574D}"/>
              </a:ext>
            </a:extLst>
          </p:cNvPr>
          <p:cNvSpPr txBox="1"/>
          <p:nvPr/>
        </p:nvSpPr>
        <p:spPr>
          <a:xfrm>
            <a:off x="5220811" y="3545745"/>
            <a:ext cx="1280476" cy="735009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Spacer Plates at Stud Locations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0B5E92E-D2D6-446C-A1FD-D0223884E25D}"/>
              </a:ext>
            </a:extLst>
          </p:cNvPr>
          <p:cNvSpPr txBox="1"/>
          <p:nvPr/>
        </p:nvSpPr>
        <p:spPr>
          <a:xfrm rot="20163017">
            <a:off x="4678603" y="2234845"/>
            <a:ext cx="811234" cy="24500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Tracks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D9C6D4E-CB53-4AD0-B703-3741CEA92A19}"/>
              </a:ext>
            </a:extLst>
          </p:cNvPr>
          <p:cNvSpPr txBox="1"/>
          <p:nvPr/>
        </p:nvSpPr>
        <p:spPr>
          <a:xfrm>
            <a:off x="1787644" y="1327630"/>
            <a:ext cx="1969450" cy="461665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sz="3000" dirty="0"/>
              <a:t>Plasterboard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8D96912-8610-42D8-BAA8-04C4DB67B763}"/>
              </a:ext>
            </a:extLst>
          </p:cNvPr>
          <p:cNvSpPr txBox="1"/>
          <p:nvPr/>
        </p:nvSpPr>
        <p:spPr>
          <a:xfrm rot="20163017">
            <a:off x="4793535" y="2906309"/>
            <a:ext cx="811234" cy="24500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Tracks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D70BCD7-9D83-4791-A603-C5A08B0FA128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5861049" y="2466105"/>
            <a:ext cx="223358" cy="292983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7687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uilding, bicycle, sitting&#10;&#10;Description automatically generated">
            <a:extLst>
              <a:ext uri="{FF2B5EF4-FFF2-40B4-BE49-F238E27FC236}">
                <a16:creationId xmlns:a16="http://schemas.microsoft.com/office/drawing/2014/main" id="{07BAB094-06F4-41A4-8B09-EDBEFDCD40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5" t="2135" r="172"/>
          <a:stretch/>
        </p:blipFill>
        <p:spPr>
          <a:xfrm>
            <a:off x="0" y="206802"/>
            <a:ext cx="7169150" cy="496325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5498948-5926-4C4E-9EB7-4CD3C7E90BA3}"/>
              </a:ext>
            </a:extLst>
          </p:cNvPr>
          <p:cNvCxnSpPr>
            <a:cxnSpLocks/>
          </p:cNvCxnSpPr>
          <p:nvPr/>
        </p:nvCxnSpPr>
        <p:spPr>
          <a:xfrm>
            <a:off x="2224900" y="1961230"/>
            <a:ext cx="0" cy="2074830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arrow" w="lg" len="lg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72E99BF-7797-4BA9-B75E-21FE5181136D}"/>
              </a:ext>
            </a:extLst>
          </p:cNvPr>
          <p:cNvSpPr txBox="1"/>
          <p:nvPr/>
        </p:nvSpPr>
        <p:spPr>
          <a:xfrm rot="16200000">
            <a:off x="1737111" y="2773003"/>
            <a:ext cx="400427" cy="231282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1 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78247C4-FC77-4BC5-93B1-D663A0A01294}"/>
              </a:ext>
            </a:extLst>
          </p:cNvPr>
          <p:cNvCxnSpPr>
            <a:cxnSpLocks/>
          </p:cNvCxnSpPr>
          <p:nvPr/>
        </p:nvCxnSpPr>
        <p:spPr>
          <a:xfrm flipH="1">
            <a:off x="2224901" y="1651590"/>
            <a:ext cx="3088516" cy="0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arrow" w="lg" len="lg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6959BA4-F865-414D-940F-47BFF3A15A12}"/>
              </a:ext>
            </a:extLst>
          </p:cNvPr>
          <p:cNvSpPr txBox="1"/>
          <p:nvPr/>
        </p:nvSpPr>
        <p:spPr>
          <a:xfrm>
            <a:off x="3490765" y="1338240"/>
            <a:ext cx="346518" cy="231282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1 m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9A225E-E4C3-47E9-9FA0-1AE3902C479B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4137655" y="3725273"/>
            <a:ext cx="729766" cy="381532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9FA0D3-C550-4535-B8D5-A79484A167C4}"/>
              </a:ext>
            </a:extLst>
          </p:cNvPr>
          <p:cNvSpPr txBox="1"/>
          <p:nvPr/>
        </p:nvSpPr>
        <p:spPr>
          <a:xfrm>
            <a:off x="4867421" y="3984303"/>
            <a:ext cx="1601779" cy="24500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Thermocouples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34CC8F4-F5C6-4318-8172-1EAA1C00C8C1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5608965" y="1651592"/>
            <a:ext cx="524390" cy="236018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6C90BBA-96CE-48F5-98D3-227F2E58E3DD}"/>
              </a:ext>
            </a:extLst>
          </p:cNvPr>
          <p:cNvSpPr txBox="1"/>
          <p:nvPr/>
        </p:nvSpPr>
        <p:spPr>
          <a:xfrm>
            <a:off x="5668310" y="2565936"/>
            <a:ext cx="930090" cy="490006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Supporting Clamps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81671AF-C17A-4D5B-9F06-D2C361E8867C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4867422" y="2326286"/>
            <a:ext cx="1003738" cy="1233713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F5CB994-E88B-43F4-8DD2-9BD7C2D4D140}"/>
              </a:ext>
            </a:extLst>
          </p:cNvPr>
          <p:cNvSpPr txBox="1"/>
          <p:nvPr/>
        </p:nvSpPr>
        <p:spPr>
          <a:xfrm>
            <a:off x="5871160" y="3314995"/>
            <a:ext cx="1041205" cy="490006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Ambient Plasterboard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606060-8A49-443C-8166-E645B862D49F}"/>
              </a:ext>
            </a:extLst>
          </p:cNvPr>
          <p:cNvSpPr txBox="1"/>
          <p:nvPr/>
        </p:nvSpPr>
        <p:spPr>
          <a:xfrm>
            <a:off x="944465" y="4229328"/>
            <a:ext cx="877196" cy="490006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Furnace Controller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BAB23BB-0285-441F-84C3-8F1299B9B379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1167897" y="3317300"/>
            <a:ext cx="215166" cy="233702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6E5199F-40A2-4751-9919-FA64C0F1C129}"/>
              </a:ext>
            </a:extLst>
          </p:cNvPr>
          <p:cNvCxnSpPr>
            <a:cxnSpLocks/>
          </p:cNvCxnSpPr>
          <p:nvPr/>
        </p:nvCxnSpPr>
        <p:spPr>
          <a:xfrm flipV="1">
            <a:off x="1035795" y="816797"/>
            <a:ext cx="4341624" cy="507730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425C5AD-3EBA-4316-BBAB-77D6C64E3DBF}"/>
              </a:ext>
            </a:extLst>
          </p:cNvPr>
          <p:cNvCxnSpPr>
            <a:cxnSpLocks/>
          </p:cNvCxnSpPr>
          <p:nvPr/>
        </p:nvCxnSpPr>
        <p:spPr>
          <a:xfrm flipV="1">
            <a:off x="1035795" y="925384"/>
            <a:ext cx="621837" cy="389705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F55D5A-3F79-47C1-BE6F-495CA9DA697F}"/>
              </a:ext>
            </a:extLst>
          </p:cNvPr>
          <p:cNvSpPr txBox="1"/>
          <p:nvPr/>
        </p:nvSpPr>
        <p:spPr>
          <a:xfrm>
            <a:off x="237722" y="1202026"/>
            <a:ext cx="798371" cy="24500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30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Exhaust</a:t>
            </a:r>
          </a:p>
        </p:txBody>
      </p:sp>
    </p:spTree>
    <p:extLst>
      <p:ext uri="{BB962C8B-B14F-4D97-AF65-F5344CB8AC3E}">
        <p14:creationId xmlns:p14="http://schemas.microsoft.com/office/powerpoint/2010/main" val="4247921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itting&#10;&#10;Description automatically generated">
            <a:extLst>
              <a:ext uri="{FF2B5EF4-FFF2-40B4-BE49-F238E27FC236}">
                <a16:creationId xmlns:a16="http://schemas.microsoft.com/office/drawing/2014/main" id="{99479F69-7935-475A-A48C-AD29E3D656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0" b="9449"/>
          <a:stretch/>
        </p:blipFill>
        <p:spPr>
          <a:xfrm rot="10800000">
            <a:off x="-2" y="206800"/>
            <a:ext cx="7169151" cy="4963259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38F0BC7-FD18-4112-9F65-2F9C4EE3D3D5}"/>
              </a:ext>
            </a:extLst>
          </p:cNvPr>
          <p:cNvCxnSpPr>
            <a:cxnSpLocks/>
          </p:cNvCxnSpPr>
          <p:nvPr/>
        </p:nvCxnSpPr>
        <p:spPr>
          <a:xfrm flipH="1" flipV="1">
            <a:off x="2434595" y="997843"/>
            <a:ext cx="1166198" cy="746298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1CC99C-5470-43A9-AC0C-C8434430EE08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2434594" y="1720320"/>
            <a:ext cx="1189846" cy="202840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F7BB15F-6027-462D-AF1B-78EDFB43BA44}"/>
              </a:ext>
            </a:extLst>
          </p:cNvPr>
          <p:cNvSpPr txBox="1"/>
          <p:nvPr/>
        </p:nvSpPr>
        <p:spPr>
          <a:xfrm>
            <a:off x="3624440" y="1352815"/>
            <a:ext cx="896996" cy="735009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sz="1592" dirty="0"/>
              <a:t>Studs After Fire Test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E2114D-266B-4B24-A17D-AB34A697B988}"/>
              </a:ext>
            </a:extLst>
          </p:cNvPr>
          <p:cNvSpPr txBox="1"/>
          <p:nvPr/>
        </p:nvSpPr>
        <p:spPr>
          <a:xfrm>
            <a:off x="1634289" y="2985626"/>
            <a:ext cx="400153" cy="24500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sz="1592" dirty="0"/>
              <a:t>FHF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C3CDB4-1D87-4A99-95B6-0C65497F0980}"/>
              </a:ext>
            </a:extLst>
          </p:cNvPr>
          <p:cNvSpPr txBox="1"/>
          <p:nvPr/>
        </p:nvSpPr>
        <p:spPr>
          <a:xfrm>
            <a:off x="2234519" y="3626741"/>
            <a:ext cx="400153" cy="24500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sz="1592" dirty="0"/>
              <a:t>FCF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FFFBF7-9FDF-4BB2-AB88-A8975778AEC7}"/>
              </a:ext>
            </a:extLst>
          </p:cNvPr>
          <p:cNvSpPr txBox="1"/>
          <p:nvPr/>
        </p:nvSpPr>
        <p:spPr>
          <a:xfrm>
            <a:off x="3056933" y="3882799"/>
            <a:ext cx="451235" cy="24500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sz="1592" dirty="0"/>
              <a:t>AHF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CABE7E-C2A9-4C0F-93BF-1489345D4240}"/>
              </a:ext>
            </a:extLst>
          </p:cNvPr>
          <p:cNvSpPr txBox="1"/>
          <p:nvPr/>
        </p:nvSpPr>
        <p:spPr>
          <a:xfrm>
            <a:off x="3872862" y="4379042"/>
            <a:ext cx="400153" cy="24500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sz="1592" dirty="0"/>
              <a:t>ACF</a:t>
            </a:r>
          </a:p>
        </p:txBody>
      </p:sp>
    </p:spTree>
    <p:extLst>
      <p:ext uri="{BB962C8B-B14F-4D97-AF65-F5344CB8AC3E}">
        <p14:creationId xmlns:p14="http://schemas.microsoft.com/office/powerpoint/2010/main" val="791754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rty building&#10;&#10;Description automatically generated">
            <a:extLst>
              <a:ext uri="{FF2B5EF4-FFF2-40B4-BE49-F238E27FC236}">
                <a16:creationId xmlns:a16="http://schemas.microsoft.com/office/drawing/2014/main" id="{45623184-BAE2-4E24-A994-4D71068451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6" r="13269"/>
          <a:stretch/>
        </p:blipFill>
        <p:spPr>
          <a:xfrm rot="5400000">
            <a:off x="872636" y="-919649"/>
            <a:ext cx="5423875" cy="716915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AD8A63F-5875-4C35-AE0F-E2CC3D5E9095}"/>
              </a:ext>
            </a:extLst>
          </p:cNvPr>
          <p:cNvCxnSpPr>
            <a:cxnSpLocks/>
          </p:cNvCxnSpPr>
          <p:nvPr/>
        </p:nvCxnSpPr>
        <p:spPr>
          <a:xfrm flipH="1">
            <a:off x="3584575" y="2905272"/>
            <a:ext cx="970700" cy="520420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11185C-9C39-437D-97A2-2AD5DA7C1B7A}"/>
              </a:ext>
            </a:extLst>
          </p:cNvPr>
          <p:cNvSpPr txBox="1"/>
          <p:nvPr/>
        </p:nvSpPr>
        <p:spPr>
          <a:xfrm>
            <a:off x="4160834" y="2104085"/>
            <a:ext cx="1220713" cy="735009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sz="1592" dirty="0"/>
              <a:t>Fire Side</a:t>
            </a:r>
          </a:p>
          <a:p>
            <a:r>
              <a:rPr lang="en-AU" sz="1592" dirty="0"/>
              <a:t>Plasterboard</a:t>
            </a:r>
          </a:p>
          <a:p>
            <a:r>
              <a:rPr lang="en-AU" sz="1592" dirty="0"/>
              <a:t>Fall-Off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8FC0124-819A-4300-B42C-A04537753903}"/>
              </a:ext>
            </a:extLst>
          </p:cNvPr>
          <p:cNvCxnSpPr>
            <a:cxnSpLocks/>
          </p:cNvCxnSpPr>
          <p:nvPr/>
        </p:nvCxnSpPr>
        <p:spPr>
          <a:xfrm flipV="1">
            <a:off x="2608521" y="2192105"/>
            <a:ext cx="738867" cy="353371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BBBB096-26E9-43B1-B06E-0B4A92CB35EE}"/>
              </a:ext>
            </a:extLst>
          </p:cNvPr>
          <p:cNvSpPr txBox="1"/>
          <p:nvPr/>
        </p:nvSpPr>
        <p:spPr>
          <a:xfrm>
            <a:off x="2244531" y="2423418"/>
            <a:ext cx="685236" cy="490006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sz="1592" dirty="0"/>
              <a:t>Furnace</a:t>
            </a:r>
          </a:p>
          <a:p>
            <a:r>
              <a:rPr lang="en-AU" sz="1592" dirty="0"/>
              <a:t>Burner</a:t>
            </a:r>
          </a:p>
        </p:txBody>
      </p:sp>
    </p:spTree>
    <p:extLst>
      <p:ext uri="{BB962C8B-B14F-4D97-AF65-F5344CB8AC3E}">
        <p14:creationId xmlns:p14="http://schemas.microsoft.com/office/powerpoint/2010/main" val="364859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523</TotalTime>
  <Words>49</Words>
  <Application>Microsoft Office PowerPoint</Application>
  <PresentationFormat>B5 (ISO) Paper (176x250 mm)</PresentationFormat>
  <Paragraphs>28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T5-construction.pdf</dc:title>
  <dc:creator>Harikrishnan Magarabooshanam</dc:creator>
  <cp:lastModifiedBy>Harikrishnan Magarabooshanam</cp:lastModifiedBy>
  <cp:revision>23</cp:revision>
  <dcterms:created xsi:type="dcterms:W3CDTF">2019-09-11T03:49:25Z</dcterms:created>
  <dcterms:modified xsi:type="dcterms:W3CDTF">2019-10-14T09:07:09Z</dcterms:modified>
</cp:coreProperties>
</file>

<file path=docProps/thumbnail.jpeg>
</file>